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46" d="100"/>
          <a:sy n="46" d="100"/>
        </p:scale>
        <p:origin x="43" y="9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60223-E001-4A19-866B-50F5175B4D7C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A08A5-3B36-46B5-B539-99ED91233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4299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60223-E001-4A19-866B-50F5175B4D7C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A08A5-3B36-46B5-B539-99ED91233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24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60223-E001-4A19-866B-50F5175B4D7C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A08A5-3B36-46B5-B539-99ED91233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67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60223-E001-4A19-866B-50F5175B4D7C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A08A5-3B36-46B5-B539-99ED91233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0924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60223-E001-4A19-866B-50F5175B4D7C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A08A5-3B36-46B5-B539-99ED91233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2979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60223-E001-4A19-866B-50F5175B4D7C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A08A5-3B36-46B5-B539-99ED91233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719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60223-E001-4A19-866B-50F5175B4D7C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A08A5-3B36-46B5-B539-99ED91233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3579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60223-E001-4A19-866B-50F5175B4D7C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A08A5-3B36-46B5-B539-99ED91233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0059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60223-E001-4A19-866B-50F5175B4D7C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A08A5-3B36-46B5-B539-99ED91233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3098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60223-E001-4A19-866B-50F5175B4D7C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A08A5-3B36-46B5-B539-99ED91233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673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60223-E001-4A19-866B-50F5175B4D7C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A08A5-3B36-46B5-B539-99ED91233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9650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60223-E001-4A19-866B-50F5175B4D7C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A08A5-3B36-46B5-B539-99ED91233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959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>
            <a:extLst>
              <a:ext uri="{FF2B5EF4-FFF2-40B4-BE49-F238E27FC236}">
                <a16:creationId xmlns:a16="http://schemas.microsoft.com/office/drawing/2014/main" id="{7EF2D74E-938B-CA1C-EEA2-DE7A113CCE2F}"/>
              </a:ext>
            </a:extLst>
          </p:cNvPr>
          <p:cNvSpPr txBox="1"/>
          <p:nvPr/>
        </p:nvSpPr>
        <p:spPr>
          <a:xfrm>
            <a:off x="3046880" y="2209765"/>
            <a:ext cx="60982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chemeClr val="accent6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trabalho (igual ao resumo, negrito)</a:t>
            </a:r>
            <a:endParaRPr lang="pt-BR" sz="2400" dirty="0">
              <a:solidFill>
                <a:schemeClr val="accent6">
                  <a:lumMod val="50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9D82B2D8-81D2-2DBD-1FED-01656460435D}"/>
              </a:ext>
            </a:extLst>
          </p:cNvPr>
          <p:cNvSpPr txBox="1"/>
          <p:nvPr/>
        </p:nvSpPr>
        <p:spPr>
          <a:xfrm>
            <a:off x="2038910" y="3025945"/>
            <a:ext cx="8114180" cy="23221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800" dirty="0">
                <a:solidFill>
                  <a:schemeClr val="accent6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Autores do trabalho, primeiro autor deve ser o apresentador e o nome </a:t>
            </a:r>
            <a:r>
              <a:rPr lang="pt-BR" sz="1800" u="sng" dirty="0">
                <a:solidFill>
                  <a:schemeClr val="accent6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sublinhado.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pt-BR" sz="1800" u="sng" dirty="0">
              <a:solidFill>
                <a:schemeClr val="accent6">
                  <a:lumMod val="50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800" dirty="0">
                <a:solidFill>
                  <a:schemeClr val="accent6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 da instituição de ensino por extenso e sigla.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pt-BR" sz="1800" dirty="0">
              <a:solidFill>
                <a:schemeClr val="accent6">
                  <a:lumMod val="50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800" dirty="0">
                <a:solidFill>
                  <a:schemeClr val="accent6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Email do apresentador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pt-BR" sz="1800" dirty="0">
              <a:solidFill>
                <a:schemeClr val="accent6">
                  <a:lumMod val="50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800" dirty="0">
                <a:solidFill>
                  <a:schemeClr val="accent6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Agência de fomento (se houver)</a:t>
            </a: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35052B1C-B70C-5E08-1663-488F97BCFFDF}"/>
              </a:ext>
            </a:extLst>
          </p:cNvPr>
          <p:cNvSpPr/>
          <p:nvPr/>
        </p:nvSpPr>
        <p:spPr>
          <a:xfrm>
            <a:off x="188258" y="5244438"/>
            <a:ext cx="1479177" cy="138496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79AFBE68-F89C-5DF4-F968-69125CB48938}"/>
              </a:ext>
            </a:extLst>
          </p:cNvPr>
          <p:cNvSpPr/>
          <p:nvPr/>
        </p:nvSpPr>
        <p:spPr>
          <a:xfrm>
            <a:off x="10663518" y="202423"/>
            <a:ext cx="1371599" cy="175077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5C29FC51-C4AF-9698-0571-0B03FBB20BBC}"/>
              </a:ext>
            </a:extLst>
          </p:cNvPr>
          <p:cNvSpPr txBox="1"/>
          <p:nvPr/>
        </p:nvSpPr>
        <p:spPr>
          <a:xfrm>
            <a:off x="10609728" y="959411"/>
            <a:ext cx="147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/>
              <a:t>Foto apresentador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7E55B916-059D-310B-6967-F7C0163DCA5F}"/>
              </a:ext>
            </a:extLst>
          </p:cNvPr>
          <p:cNvSpPr txBox="1"/>
          <p:nvPr/>
        </p:nvSpPr>
        <p:spPr>
          <a:xfrm>
            <a:off x="188258" y="5791738"/>
            <a:ext cx="147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/>
              <a:t>Logo da instituição </a:t>
            </a:r>
          </a:p>
        </p:txBody>
      </p:sp>
      <p:pic>
        <p:nvPicPr>
          <p:cNvPr id="1026" name="Picture 2" descr="unesp-logo-11 – PNG e Vetor - Download de Logo">
            <a:extLst>
              <a:ext uri="{FF2B5EF4-FFF2-40B4-BE49-F238E27FC236}">
                <a16:creationId xmlns:a16="http://schemas.microsoft.com/office/drawing/2014/main" id="{56769A91-A9EA-2439-2595-33940582F1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5305" y="5674942"/>
            <a:ext cx="923600" cy="997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8279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766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</TotalTime>
  <Words>50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Beatriz Solcia</dc:creator>
  <cp:lastModifiedBy>giovanna.mariano@ymail.com</cp:lastModifiedBy>
  <cp:revision>10</cp:revision>
  <dcterms:created xsi:type="dcterms:W3CDTF">2023-07-10T18:57:48Z</dcterms:created>
  <dcterms:modified xsi:type="dcterms:W3CDTF">2025-09-18T12:53:26Z</dcterms:modified>
</cp:coreProperties>
</file>